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2" r:id="rId4"/>
    <p:sldId id="270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20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3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31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95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900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73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79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600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402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93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5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6E55-7B44-4B55-8BC0-4CFF4E56F8DE}" type="datetimeFigureOut">
              <a:rPr lang="pt-BR" smtClean="0"/>
              <a:t>25/01/2018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A0F4-2CAA-4C20-B7F6-DA45F809FE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7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500" y="4933950"/>
            <a:ext cx="5676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Engenharia Mecânica </a:t>
            </a:r>
            <a:r>
              <a:rPr lang="pt-BR" sz="30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Campus </a:t>
            </a:r>
            <a:r>
              <a:rPr lang="pt-BR" sz="30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Caraúbas</a:t>
            </a:r>
          </a:p>
        </p:txBody>
      </p:sp>
    </p:spTree>
    <p:extLst>
      <p:ext uri="{BB962C8B-B14F-4D97-AF65-F5344CB8AC3E}">
        <p14:creationId xmlns:p14="http://schemas.microsoft.com/office/powerpoint/2010/main" val="410843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95275" y="1476375"/>
            <a:ext cx="87820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pt-BR" sz="2000" dirty="0">
                <a:latin typeface="Roboto" pitchFamily="2" charset="0"/>
                <a:ea typeface="Roboto" pitchFamily="2" charset="0"/>
              </a:rPr>
              <a:t>Este é um modelo de apresentação de slides para facilitar a produção de apresentações INSTITUCIONAIS, eliminando soluções improvisadas;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pt-BR" sz="2000" dirty="0">
                <a:latin typeface="Roboto" pitchFamily="2" charset="0"/>
                <a:ea typeface="Roboto" pitchFamily="2" charset="0"/>
              </a:rPr>
              <a:t>O modelo NÃO é obrigatório, mas pode ser utilizado sempre que necessário;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pt-BR" sz="2000" dirty="0">
                <a:latin typeface="Roboto" pitchFamily="2" charset="0"/>
                <a:ea typeface="Roboto" pitchFamily="2" charset="0"/>
              </a:rPr>
              <a:t>A maioria das caixas de texto é editável, como as da capa e do cabeçalho dos slides internos, e devem ser preenchidas de acordo com o setor que a está utilizando;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pt-BR" sz="2000" dirty="0">
                <a:latin typeface="Roboto" pitchFamily="2" charset="0"/>
                <a:ea typeface="Roboto" pitchFamily="2" charset="0"/>
              </a:rPr>
              <a:t>A </a:t>
            </a:r>
            <a:r>
              <a:rPr lang="pt-BR" sz="2000" dirty="0" err="1">
                <a:latin typeface="Roboto" pitchFamily="2" charset="0"/>
                <a:ea typeface="Roboto" pitchFamily="2" charset="0"/>
              </a:rPr>
              <a:t>Assecom</a:t>
            </a:r>
            <a:r>
              <a:rPr lang="pt-BR" sz="2000" dirty="0">
                <a:latin typeface="Roboto" pitchFamily="2" charset="0"/>
                <a:ea typeface="Roboto" pitchFamily="2" charset="0"/>
              </a:rPr>
              <a:t> tem utilizado a fonte ROBOTO em todas as apresentações e principais diagramações institucionais. Sendo assim, ela também encontra-se disponível para download;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pt-BR" sz="2000" dirty="0">
                <a:latin typeface="Roboto" pitchFamily="2" charset="0"/>
                <a:ea typeface="Roboto" pitchFamily="2" charset="0"/>
              </a:rPr>
              <a:t>Qualquer dúvida, entrar em contato com a </a:t>
            </a:r>
            <a:r>
              <a:rPr lang="pt-BR" sz="2000" dirty="0" err="1">
                <a:latin typeface="Roboto" pitchFamily="2" charset="0"/>
                <a:ea typeface="Roboto" pitchFamily="2" charset="0"/>
              </a:rPr>
              <a:t>Assecom</a:t>
            </a:r>
            <a:r>
              <a:rPr lang="pt-BR" sz="2000" dirty="0">
                <a:latin typeface="Roboto" pitchFamily="2" charset="0"/>
                <a:ea typeface="Roboto" pitchFamily="2" charset="0"/>
              </a:rPr>
              <a:t> pelo 3317-8300 ou assecom@ufersa.edu.br.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1475" y="449699"/>
            <a:ext cx="862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Engenharia Mecânica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Campus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Roboto" pitchFamily="2" charset="0"/>
                <a:ea typeface="Roboto" pitchFamily="2" charset="0"/>
              </a:rPr>
              <a:t>Caraúbas</a:t>
            </a:r>
          </a:p>
        </p:txBody>
      </p:sp>
    </p:spTree>
    <p:extLst>
      <p:ext uri="{BB962C8B-B14F-4D97-AF65-F5344CB8AC3E}">
        <p14:creationId xmlns:p14="http://schemas.microsoft.com/office/powerpoint/2010/main" val="395862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20025" y="1247775"/>
            <a:ext cx="40100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latin typeface="Roboto" pitchFamily="2" charset="0"/>
                <a:ea typeface="Roboto" pitchFamily="2" charset="0"/>
              </a:rPr>
              <a:t>Imagens</a:t>
            </a:r>
          </a:p>
          <a:p>
            <a:pPr>
              <a:spcBef>
                <a:spcPts val="1200"/>
              </a:spcBef>
            </a:pPr>
            <a:endParaRPr lang="pt-BR" sz="2000" dirty="0">
              <a:latin typeface="Roboto" pitchFamily="2" charset="0"/>
              <a:ea typeface="Roboto" pitchFamily="2" charset="0"/>
            </a:endParaRP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t-BR" sz="2000" dirty="0">
                <a:latin typeface="Roboto" pitchFamily="2" charset="0"/>
                <a:ea typeface="Roboto" pitchFamily="2" charset="0"/>
              </a:rPr>
              <a:t>Procurar sempre inserir imagens com boa qualidade e resolução, de modo que não dispute espaço com o texto e seja legível;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t-BR" sz="2000" dirty="0">
                <a:latin typeface="Roboto" pitchFamily="2" charset="0"/>
                <a:ea typeface="Roboto" pitchFamily="2" charset="0"/>
              </a:rPr>
              <a:t>É preferível utilizar bastante imagens em slides, tornando-os menos monótonos;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pt-BR" sz="2000" dirty="0">
                <a:latin typeface="Roboto" pitchFamily="2" charset="0"/>
                <a:ea typeface="Roboto" pitchFamily="2" charset="0"/>
              </a:rPr>
              <a:t>Não distorcer as proporções da imagem vertical ou horizontalmente, redefinindo-as SEMPRE pela referência diagonal</a:t>
            </a:r>
            <a:r>
              <a:rPr lang="pt-BR" sz="2000" dirty="0" smtClean="0">
                <a:latin typeface="Roboto" pitchFamily="2" charset="0"/>
                <a:ea typeface="Roboto" pitchFamily="2" charset="0"/>
              </a:rPr>
              <a:t>.</a:t>
            </a:r>
            <a:endParaRPr lang="pt-BR" sz="2000" dirty="0">
              <a:latin typeface="Roboto" pitchFamily="2" charset="0"/>
              <a:ea typeface="Roboto" pitchFamily="2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8143" t="8955" r="29222" b="9927"/>
          <a:stretch/>
        </p:blipFill>
        <p:spPr>
          <a:xfrm>
            <a:off x="1" y="0"/>
            <a:ext cx="7315199" cy="68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3125" y="3371850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(84) XXXXX-XXXXX</a:t>
            </a:r>
            <a:endParaRPr lang="pt-BR" sz="24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3125" y="3969097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xxxxx@ufersa.edu.br</a:t>
            </a:r>
            <a:endParaRPr lang="pt-BR" sz="24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3125" y="4516487"/>
            <a:ext cx="567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RN 233, KM 1, Sítio Nova Esperança II</a:t>
            </a:r>
            <a:endParaRPr lang="pt-BR" sz="2400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85900" y="2071985"/>
            <a:ext cx="811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chemeClr val="bg1"/>
                </a:solidFill>
                <a:latin typeface="Roboto Bk" pitchFamily="2" charset="0"/>
                <a:ea typeface="Roboto Bk" pitchFamily="2" charset="0"/>
              </a:rPr>
              <a:t>MUITO OBRIGADO!</a:t>
            </a:r>
            <a:endParaRPr lang="pt-BR" sz="6000" dirty="0">
              <a:solidFill>
                <a:schemeClr val="bg1"/>
              </a:solidFill>
              <a:latin typeface="Roboto Bk" pitchFamily="2" charset="0"/>
              <a:ea typeface="Roboto B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29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186</Words>
  <Application>Microsoft Office PowerPoint</Application>
  <PresentationFormat>Personalizar</PresentationFormat>
  <Paragraphs>16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Ufersa</dc:creator>
  <cp:lastModifiedBy>UFERSA</cp:lastModifiedBy>
  <cp:revision>76</cp:revision>
  <dcterms:created xsi:type="dcterms:W3CDTF">2017-08-14T18:11:24Z</dcterms:created>
  <dcterms:modified xsi:type="dcterms:W3CDTF">2018-01-25T20:01:50Z</dcterms:modified>
</cp:coreProperties>
</file>